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80" d="100"/>
          <a:sy n="80" d="100"/>
        </p:scale>
        <p:origin x="974"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10/11/2023</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99345" y="4891899"/>
            <a:ext cx="2691580" cy="646331"/>
          </a:xfrm>
          <a:prstGeom prst="rect">
            <a:avLst/>
          </a:prstGeom>
          <a:noFill/>
        </p:spPr>
        <p:txBody>
          <a:bodyPr wrap="square" lIns="91440" tIns="45720" rIns="91440" bIns="45720" rtlCol="0" anchor="t">
            <a:spAutoFit/>
          </a:bodyPr>
          <a:lstStyle/>
          <a:p>
            <a:r>
              <a:rPr lang="en-US" dirty="0" smtClean="0">
                <a:solidFill>
                  <a:schemeClr val="bg2"/>
                </a:solidFill>
                <a:latin typeface="Abadi" panose="020B0604020104020204" pitchFamily="34" charset="0"/>
                <a:ea typeface="SF Pro" pitchFamily="2" charset="0"/>
                <a:cs typeface="SF Pro" pitchFamily="2" charset="0"/>
              </a:rPr>
              <a:t>Ghufran Ahmed Barcha</a:t>
            </a:r>
          </a:p>
          <a:p>
            <a:r>
              <a:rPr lang="en-US" dirty="0" smtClean="0">
                <a:solidFill>
                  <a:schemeClr val="bg2"/>
                </a:solidFill>
                <a:latin typeface="Abadi" panose="020B0604020104020204" pitchFamily="34" charset="0"/>
                <a:ea typeface="SF Pro" pitchFamily="2" charset="0"/>
                <a:cs typeface="SF Pro" pitchFamily="2" charset="0"/>
              </a:rPr>
              <a:t>10 Oct,2023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https://github.com/GhufranBarcha/Coursea_Assignments</a:t>
            </a:r>
            <a:endParaRPr lang="en-US" dirty="0"/>
          </a:p>
          <a:p>
            <a:endParaRPr lang="en-US"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xmlns=""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xmlns=""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xmlns=""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https://github.com/GhufranBarcha/Coursea_Assignments</a:t>
            </a:r>
            <a:endParaRPr lang="en-US" dirty="0"/>
          </a:p>
        </p:txBody>
      </p:sp>
      <p:pic>
        <p:nvPicPr>
          <p:cNvPr id="7" name="Picture 6">
            <a:extLst>
              <a:ext uri="{FF2B5EF4-FFF2-40B4-BE49-F238E27FC236}">
                <a16:creationId xmlns:a16="http://schemas.microsoft.com/office/drawing/2014/main" xmlns=""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xmlns=""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https://github.com/GhufranBarcha/Coursea_Assignments</a:t>
            </a: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https://github.com/GhufranBarcha/Coursea_Assignments</a:t>
            </a:r>
            <a:endParaRPr lang="en-US" dirty="0"/>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https://github.com/GhufranBarcha/Coursea_Assignments</a:t>
            </a:r>
            <a:endParaRPr lang="en-US" dirty="0"/>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xmlns=""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xmlns=""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xmlns=""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xmlns=""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xmlns=""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xmlns=""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xmlns=""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xmlns=""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xmlns=""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xmlns=""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xmlns="" id="{5E39A796-BE83-48B1-B33F-35C4A32AAB5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xmlns="" id="{72F84B47-E267-4194-8194-831DB7B5547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xmlns=""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xmlns=""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xmlns=""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131BAD53-4E89-4F62-BBB7-26359763ED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xmlns="" id="{62756DA2-40EB-4C6F-B962-5822FFB54F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xmlns=""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xmlns=""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xmlns=""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xmlns=""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xmlns=""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xmlns=""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xmlns="" id="{F170E346-B98B-43A6-A4DA-D36FF63284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xmlns=""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xmlns="" id="{2550BE34-C2B8-49B8-8519-67A8CAD51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xmlns="" id="{A7457DD9-5A45-400A-AB4B-4B4EDECA25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xmlns="" id="{441CF7D6-A660-431A-B0BB-140A0D5556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xmlns="" id="{0570A85B-3810-4F95-97B0-CBF4CCDB3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xmlns=""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xmlns=""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https://github.com/GhufranBarcha/Coursea_Assignments</a:t>
            </a:r>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xmlns=""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https://github.com/GhufranBarcha/Coursea_Assignments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xmlns=""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1317</TotalTime>
  <Words>1589</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Ghufran Barcha</cp:lastModifiedBy>
  <cp:revision>199</cp:revision>
  <dcterms:created xsi:type="dcterms:W3CDTF">2021-04-29T18:58:34Z</dcterms:created>
  <dcterms:modified xsi:type="dcterms:W3CDTF">2023-10-10T20:52:30Z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